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60648"/>
            <a:ext cx="8064896" cy="88211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МУНИЦИПАЛЬНОЕ БЮДЖЕТНОЕ ОБЩЕОБРАЗОВАТЕЛЬНОЕ УЧРЕЖДЕНИЕ </a:t>
            </a:r>
          </a:p>
          <a:p>
            <a:pPr algn="ctr"/>
            <a:r>
              <a:rPr lang="ru-RU" dirty="0" smtClean="0"/>
              <a:t>«Бабушкинская средняя школа»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7416824" cy="27363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КИНОУРОКИ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Чистодей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2 А класс</a:t>
            </a:r>
            <a:br>
              <a:rPr lang="ru-RU" dirty="0" smtClean="0"/>
            </a:br>
            <a:r>
              <a:rPr lang="ru-RU" sz="2000" dirty="0" smtClean="0"/>
              <a:t>Кл. руководитель – Порошина Жанна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317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80920" cy="157504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Мои обязанности в семье и школе.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2276872"/>
            <a:ext cx="6696744" cy="345638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600" i="1" dirty="0" smtClean="0"/>
              <a:t>Может быть рассказ мой длинным, </a:t>
            </a:r>
          </a:p>
          <a:p>
            <a:pPr marL="45720" indent="0" algn="ctr">
              <a:buNone/>
            </a:pPr>
            <a:r>
              <a:rPr lang="ru-RU" sz="3600" i="1" dirty="0" smtClean="0"/>
              <a:t>Потому что –я не вру-</a:t>
            </a:r>
          </a:p>
          <a:p>
            <a:pPr marL="45720" indent="0" algn="ctr">
              <a:buNone/>
            </a:pPr>
            <a:r>
              <a:rPr lang="ru-RU" sz="3600" i="1" dirty="0" smtClean="0"/>
              <a:t>Был приучен к дисциплине</a:t>
            </a:r>
          </a:p>
          <a:p>
            <a:pPr marL="45720" indent="0" algn="ctr">
              <a:buNone/>
            </a:pPr>
            <a:r>
              <a:rPr lang="ru-RU" sz="3600" i="1" dirty="0" smtClean="0"/>
              <a:t>И к полезному труду.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404214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060848"/>
            <a:ext cx="3949824" cy="33823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Я во всем люблю порядок ,</a:t>
            </a:r>
            <a:br>
              <a:rPr lang="ru-RU" sz="2400" dirty="0" smtClean="0"/>
            </a:br>
            <a:r>
              <a:rPr lang="ru-RU" sz="2400" dirty="0" smtClean="0"/>
              <a:t>Например, моя кровать-</a:t>
            </a:r>
            <a:br>
              <a:rPr lang="ru-RU" sz="2400" dirty="0" smtClean="0"/>
            </a:br>
            <a:r>
              <a:rPr lang="ru-RU" sz="2400" dirty="0" smtClean="0"/>
              <a:t>Утром говорить не надо, </a:t>
            </a:r>
            <a:br>
              <a:rPr lang="ru-RU" sz="2400" dirty="0" smtClean="0"/>
            </a:br>
            <a:r>
              <a:rPr lang="ru-RU" sz="2400" dirty="0" smtClean="0"/>
              <a:t>Как её мне заправлять.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3268229" cy="5814972"/>
          </a:xfrm>
        </p:spPr>
      </p:pic>
    </p:spTree>
    <p:extLst>
      <p:ext uri="{BB962C8B-B14F-4D97-AF65-F5344CB8AC3E}">
        <p14:creationId xmlns:p14="http://schemas.microsoft.com/office/powerpoint/2010/main" val="1959949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620688"/>
            <a:ext cx="5472152" cy="15796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Приготовит мама кашу,</a:t>
            </a:r>
            <a:br>
              <a:rPr lang="ru-RU" sz="2800" dirty="0" smtClean="0"/>
            </a:br>
            <a:r>
              <a:rPr lang="ru-RU" sz="2800" dirty="0" smtClean="0"/>
              <a:t>И, когда её доем,</a:t>
            </a:r>
            <a:br>
              <a:rPr lang="ru-RU" sz="2800" dirty="0" smtClean="0"/>
            </a:br>
            <a:r>
              <a:rPr lang="ru-RU" sz="2800" dirty="0" smtClean="0"/>
              <a:t>Не даю посуду старшим-</a:t>
            </a:r>
            <a:br>
              <a:rPr lang="ru-RU" sz="2800" dirty="0" smtClean="0"/>
            </a:br>
            <a:r>
              <a:rPr lang="ru-RU" sz="2800" dirty="0" smtClean="0"/>
              <a:t>Сам помою без проблем.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8668"/>
            <a:ext cx="2520280" cy="336037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07" y="2996952"/>
            <a:ext cx="2520280" cy="33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6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5" y="155197"/>
            <a:ext cx="5112568" cy="312978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Чтобы дом спасти от пыли</a:t>
            </a:r>
            <a:br>
              <a:rPr lang="ru-RU" sz="2400" dirty="0" smtClean="0"/>
            </a:br>
            <a:r>
              <a:rPr lang="ru-RU" sz="2400" dirty="0" smtClean="0"/>
              <a:t>Мы мели, трясли и мыли.</a:t>
            </a:r>
            <a:br>
              <a:rPr lang="ru-RU" sz="2400" dirty="0" smtClean="0"/>
            </a:br>
            <a:r>
              <a:rPr lang="ru-RU" sz="2400" dirty="0" smtClean="0"/>
              <a:t>Так трудились, так старались,</a:t>
            </a:r>
            <a:br>
              <a:rPr lang="ru-RU" sz="2400" dirty="0" smtClean="0"/>
            </a:br>
            <a:r>
              <a:rPr lang="ru-RU" sz="2400" dirty="0" smtClean="0"/>
              <a:t>Не гуляли- убирались.</a:t>
            </a:r>
            <a:br>
              <a:rPr lang="ru-RU" sz="2400" dirty="0" smtClean="0"/>
            </a:br>
            <a:r>
              <a:rPr lang="ru-RU" sz="2400" dirty="0" smtClean="0"/>
              <a:t>В результате всё сверкает,</a:t>
            </a:r>
            <a:br>
              <a:rPr lang="ru-RU" sz="2400" dirty="0" smtClean="0"/>
            </a:br>
            <a:r>
              <a:rPr lang="ru-RU" sz="2400" dirty="0" smtClean="0"/>
              <a:t>Только даже школьник знает </a:t>
            </a:r>
            <a:br>
              <a:rPr lang="ru-RU" sz="2400" dirty="0" smtClean="0"/>
            </a:br>
            <a:r>
              <a:rPr lang="ru-RU" sz="2400" dirty="0" smtClean="0"/>
              <a:t>Этой пыли аппетит-</a:t>
            </a:r>
            <a:br>
              <a:rPr lang="ru-RU" sz="2400" dirty="0" smtClean="0"/>
            </a:br>
            <a:r>
              <a:rPr lang="ru-RU" sz="2400" dirty="0" smtClean="0"/>
              <a:t>Завтра снова налетит.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12" y="188640"/>
            <a:ext cx="2214256" cy="29523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3" b="12890"/>
          <a:stretch/>
        </p:blipFill>
        <p:spPr>
          <a:xfrm>
            <a:off x="374261" y="3400808"/>
            <a:ext cx="2520280" cy="30438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400808"/>
            <a:ext cx="2376264" cy="31683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00808"/>
            <a:ext cx="2253523" cy="320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87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052736"/>
            <a:ext cx="5000343" cy="252028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У  кого зима бывает, </a:t>
            </a:r>
            <a:br>
              <a:rPr lang="ru-RU" sz="2800" dirty="0" smtClean="0"/>
            </a:br>
            <a:r>
              <a:rPr lang="ru-RU" sz="2800" dirty="0" smtClean="0"/>
              <a:t>Тот без дела не скучает.</a:t>
            </a:r>
            <a:br>
              <a:rPr lang="ru-RU" sz="2800" dirty="0" smtClean="0"/>
            </a:br>
            <a:r>
              <a:rPr lang="ru-RU" sz="2800" dirty="0" smtClean="0"/>
              <a:t>И лопатой и метлой.</a:t>
            </a:r>
            <a:br>
              <a:rPr lang="ru-RU" sz="2800" dirty="0" smtClean="0"/>
            </a:br>
            <a:r>
              <a:rPr lang="ru-RU" sz="2800" dirty="0" smtClean="0"/>
              <a:t>Убирают снег зимой.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85252"/>
            <a:ext cx="2736304" cy="36484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3"/>
            <a:ext cx="3888432" cy="518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10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9577" y="4365104"/>
            <a:ext cx="4362887" cy="215817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Я люблю, ребята, труд.</a:t>
            </a:r>
            <a:br>
              <a:rPr lang="ru-RU" sz="2800" dirty="0" smtClean="0"/>
            </a:br>
            <a:r>
              <a:rPr lang="ru-RU" sz="2800" dirty="0" smtClean="0"/>
              <a:t>До всего охотник.</a:t>
            </a:r>
            <a:br>
              <a:rPr lang="ru-RU" sz="2800" dirty="0" smtClean="0"/>
            </a:br>
            <a:r>
              <a:rPr lang="ru-RU" sz="2800" dirty="0" smtClean="0"/>
              <a:t>И не зря меня зовут</a:t>
            </a:r>
            <a:br>
              <a:rPr lang="ru-RU" sz="2800" dirty="0" smtClean="0"/>
            </a:br>
            <a:r>
              <a:rPr lang="ru-RU" sz="2800" dirty="0" smtClean="0"/>
              <a:t>Мамин я помощник!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2970329" cy="39604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2656"/>
            <a:ext cx="302433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01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88840"/>
            <a:ext cx="6732240" cy="29523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Мы сегодня в классе убирались.</a:t>
            </a:r>
            <a:br>
              <a:rPr lang="ru-RU" sz="2800" dirty="0" smtClean="0"/>
            </a:br>
            <a:r>
              <a:rPr lang="ru-RU" sz="2800" dirty="0" smtClean="0"/>
              <a:t>Мыли парты, протирали доску,</a:t>
            </a:r>
            <a:br>
              <a:rPr lang="ru-RU" sz="2800" dirty="0" smtClean="0"/>
            </a:br>
            <a:r>
              <a:rPr lang="ru-RU" sz="2800" dirty="0" smtClean="0"/>
              <a:t>Мы цветы усердно поливали, </a:t>
            </a:r>
            <a:br>
              <a:rPr lang="ru-RU" sz="2800" dirty="0" smtClean="0"/>
            </a:br>
            <a:r>
              <a:rPr lang="ru-RU" sz="2800" dirty="0" smtClean="0"/>
              <a:t>Отчищали на полу полоски.</a:t>
            </a:r>
            <a:br>
              <a:rPr lang="ru-RU" sz="2800" dirty="0" smtClean="0"/>
            </a:br>
            <a:r>
              <a:rPr lang="ru-RU" sz="2800" dirty="0" smtClean="0"/>
              <a:t>Все трудились дружно, не ленились.</a:t>
            </a:r>
            <a:br>
              <a:rPr lang="ru-RU" sz="2800" dirty="0" smtClean="0"/>
            </a:br>
            <a:r>
              <a:rPr lang="ru-RU" sz="2800" dirty="0" smtClean="0"/>
              <a:t>Чистым и уютным стал наш класс.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16632"/>
            <a:ext cx="2448272" cy="18362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2626"/>
            <a:ext cx="2520280" cy="18902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0917"/>
            <a:ext cx="2555776" cy="19168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1" y="4797152"/>
            <a:ext cx="2483768" cy="18628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276872"/>
            <a:ext cx="2365995" cy="31546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" t="4047" r="298" b="33363"/>
          <a:stretch/>
        </p:blipFill>
        <p:spPr>
          <a:xfrm>
            <a:off x="3080370" y="4814238"/>
            <a:ext cx="2859782" cy="184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358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140</TotalTime>
  <Words>71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КИНОУРОКИ «Чистодей» 2 А класс Кл. руководитель – Порошина Жанна Александровна</vt:lpstr>
      <vt:lpstr>Мои обязанности в семье и школе.</vt:lpstr>
      <vt:lpstr>Я во всем люблю порядок , Например, моя кровать- Утром говорить не надо,  Как её мне заправлять. </vt:lpstr>
      <vt:lpstr>Приготовит мама кашу, И, когда её доем, Не даю посуду старшим- Сам помою без проблем. </vt:lpstr>
      <vt:lpstr>Чтобы дом спасти от пыли Мы мели, трясли и мыли. Так трудились, так старались, Не гуляли- убирались. В результате всё сверкает, Только даже школьник знает  Этой пыли аппетит- Завтра снова налетит. </vt:lpstr>
      <vt:lpstr>У  кого зима бывает,  Тот без дела не скучает. И лопатой и метлой. Убирают снег зимой.</vt:lpstr>
      <vt:lpstr>Я люблю, ребята, труд. До всего охотник. И не зря меня зовут Мамин я помощник! </vt:lpstr>
      <vt:lpstr>Мы сегодня в классе убирались. Мыли парты, протирали доску, Мы цветы усердно поливали,  Отчищали на полу полоски. Все трудились дружно, не ленились. Чистым и уютным стал наш класс.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КИНОУРОКИ «Чистодей» 2 А класс Кл. руководитель – Порошина Жанна Александровна</dc:title>
  <dc:creator>Win_10</dc:creator>
  <cp:lastModifiedBy>Win_10</cp:lastModifiedBy>
  <cp:revision>10</cp:revision>
  <dcterms:created xsi:type="dcterms:W3CDTF">2024-01-14T14:09:25Z</dcterms:created>
  <dcterms:modified xsi:type="dcterms:W3CDTF">2024-01-14T16:41:03Z</dcterms:modified>
</cp:coreProperties>
</file>